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4168-6943-7251-46B9-EA4D0476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044E0-9DCE-F15B-540E-282CA96F4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30245-C6B1-206B-6603-284E9141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25B78-20BB-0E69-10D8-D6AA65BF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46DFA-2169-32CC-3A49-CCA4B9E9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9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4C4D-8C39-96F4-92C6-480D9C5B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7A745-A4E6-EF13-114A-281E068D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8D07-B074-191B-F2AA-BDF9CDC3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77D2-CA74-2D28-DE16-5BF0AEA9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F055E-20F4-7152-47F9-56259709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2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4D371-5262-0901-39F5-FC33F3871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B3DBB-6EEB-D3F0-4318-5BE17A19D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AAD7A-B32C-12A5-AEFE-DBA1A879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EA60-6C0A-6524-1254-DC2FCFDB1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E5D01-ECDA-8789-BD0E-E3B519A1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DF082-0E68-C2DB-2B98-2000FF2B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4C1F2-91DC-4632-7FDF-1699349B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F9D2D-4410-A3EB-D78C-E0353ABD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DE361-E0BB-2D4F-D90F-58273B1C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38421-0514-A247-AB46-B0E6569C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6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39E5-8065-24DF-27E3-526230A9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68505-DB32-13ED-E484-2B5CC19D4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77155-25C8-E651-2016-ECCAE9CE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9BB5A-59AB-16F8-DC30-FF88CDAE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CE1D-530E-6508-E0C9-183E7F9A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9D0A-ACBD-AE51-F052-6EA59A97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0A5CE-80A2-CF8D-8432-78EF5D9E0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40B1C-E80C-2F40-46FE-4010FA68C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A3433-BC4A-DEB9-6632-5B72D504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B1226-F061-D8AA-CE24-CDF08F38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4CF6A-DA56-E5C2-82B3-BA627688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0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CA1B-93A4-C318-9CFF-95620E95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FFAD9-57A2-99A8-EF09-05319FE2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17B78-9926-C716-3780-4F8261200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5328D-2186-40A8-0B9D-0445E0FE2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DD8357-136A-4BA2-40D0-7762F4C86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504707-1A0B-C8AD-3F1C-364C96D3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333AE-0A11-36D8-B6B2-13E02FFA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F7755-BF23-BB47-FAC6-317C470F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D7B93-E776-07C8-CFE9-2DC29CF2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208A7-8BAB-6D13-46E1-08E81D85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B62123-4239-2458-7C35-2B73D20F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CD5AA-4364-C14B-3513-F649D751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4AE8C-0237-A9F8-7BBC-47D7032E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FA0E0-E9E6-AE0A-A5E8-E455B2B0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F5CDE-F961-878F-FA74-8BFCB1BE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5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5AFD-3F70-B7E8-E91F-9600D990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3AFDA-CB9C-59C8-8573-4B02B7B9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B9A24-1174-D21A-84CD-06E96D0B5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405CA-8B30-5742-F04E-3F6FA72B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60829-5220-84CF-7563-FFB8CC97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0D983-01CF-2856-D294-DA488C34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4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DEFAB-1CE7-FAB3-5442-D79E2DC0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3C828-DCF6-7745-57DF-0C06DEAB29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F3AE0-A7C3-E7A2-F830-D54979FEA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EE0F7-46E0-5DD2-4192-9D29C0D3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20442-6590-EBA0-7B48-1F4DF903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FC8B4-5902-FA5C-8106-AC7AF338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9AACB5-4B77-D141-5BF1-5E02BE36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7AF1F-1C16-9E72-C2F5-74C5DDD4C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D37E0-02C7-D3F7-B716-506ADFC68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5ACEA-69F8-4FBD-840C-32C0AD40F5C6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2CDC0-17EC-7D1C-9F64-C086D5D21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5E217-0190-3F21-FD8D-9B1BEDACB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CCDE62-531F-42AB-A584-A665B238D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i4wave-frontend.livelyforest-7fbd396f.eastus.azurecontainerapps.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242B16-9FED-E751-0A66-82948FEDCB65}"/>
              </a:ext>
            </a:extLst>
          </p:cNvPr>
          <p:cNvSpPr txBox="1"/>
          <p:nvPr/>
        </p:nvSpPr>
        <p:spPr>
          <a:xfrm>
            <a:off x="564748" y="349082"/>
            <a:ext cx="11062503" cy="92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AI4Wave link: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Connect to AI4wave via this link: </a:t>
            </a:r>
            <a:r>
              <a:rPr lang="en-US" dirty="0">
                <a:hlinkClick r:id="rId2"/>
              </a:rPr>
              <a:t>AI4Wave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A6E68C6-E035-0B1D-9D3D-823C27C3C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578" y="1575615"/>
            <a:ext cx="2099806" cy="29418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Sign in to connect</a:t>
            </a: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09D75B88-134D-0023-EE0E-CC9362D99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377" y="2173834"/>
            <a:ext cx="7959221" cy="44765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821F89-8C4C-7DF5-DE16-EA889F7072EF}"/>
              </a:ext>
            </a:extLst>
          </p:cNvPr>
          <p:cNvCxnSpPr/>
          <p:nvPr/>
        </p:nvCxnSpPr>
        <p:spPr>
          <a:xfrm flipH="1">
            <a:off x="7917084" y="1869798"/>
            <a:ext cx="1169043" cy="896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login box">
            <a:extLst>
              <a:ext uri="{FF2B5EF4-FFF2-40B4-BE49-F238E27FC236}">
                <a16:creationId xmlns:a16="http://schemas.microsoft.com/office/drawing/2014/main" id="{FB4E313C-746F-851A-7FBC-3BB521158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51" y="737870"/>
            <a:ext cx="6972935" cy="538226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239F86BD-495A-B466-EDE8-F277D64EC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71" y="2695917"/>
            <a:ext cx="2354580" cy="1165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Enter email and password as in the window below: (password is “Password2025”). 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Click Connect</a:t>
            </a:r>
          </a:p>
        </p:txBody>
      </p:sp>
    </p:spTree>
    <p:extLst>
      <p:ext uri="{BB962C8B-B14F-4D97-AF65-F5344CB8AC3E}">
        <p14:creationId xmlns:p14="http://schemas.microsoft.com/office/powerpoint/2010/main" val="425840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65FEA-9798-7EEF-84A4-89E775F5E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87" y="1714411"/>
            <a:ext cx="7374117" cy="4734867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B215646D-CF4D-F7E4-28EF-9B8691E6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3" y="2580640"/>
            <a:ext cx="2354580" cy="8483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Open Project (I have created a project for you named BobProject)</a:t>
            </a:r>
          </a:p>
        </p:txBody>
      </p:sp>
    </p:spTree>
    <p:extLst>
      <p:ext uri="{BB962C8B-B14F-4D97-AF65-F5344CB8AC3E}">
        <p14:creationId xmlns:p14="http://schemas.microsoft.com/office/powerpoint/2010/main" val="408283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0256C-4603-63AE-F350-849F3D7C8A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62" b="7027"/>
          <a:stretch>
            <a:fillRect/>
          </a:stretch>
        </p:blipFill>
        <p:spPr>
          <a:xfrm>
            <a:off x="3113902" y="1584396"/>
            <a:ext cx="7834185" cy="4297419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D508ACC4-2A90-3119-CD67-47DA886B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419" y="2247480"/>
            <a:ext cx="2354580" cy="12462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 “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Acquision</a:t>
            </a: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window Upload a defocused image from PSM.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also attached an image with multisource for your tests.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2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43F847-93A3-FDCF-D2EA-C068D53C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7"/>
          <a:stretch>
            <a:fillRect/>
          </a:stretch>
        </p:blipFill>
        <p:spPr>
          <a:xfrm>
            <a:off x="2940908" y="1295065"/>
            <a:ext cx="8711513" cy="511809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C45B28FA-2E46-F5F8-2487-FCD8C43C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98" y="2468529"/>
            <a:ext cx="2013430" cy="843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 the source to analyze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Then click Analyze</a:t>
            </a:r>
          </a:p>
        </p:txBody>
      </p:sp>
    </p:spTree>
    <p:extLst>
      <p:ext uri="{BB962C8B-B14F-4D97-AF65-F5344CB8AC3E}">
        <p14:creationId xmlns:p14="http://schemas.microsoft.com/office/powerpoint/2010/main" val="143691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E10EF8-A73D-EBA4-E241-9BC01959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7"/>
          <a:stretch>
            <a:fillRect/>
          </a:stretch>
        </p:blipFill>
        <p:spPr>
          <a:xfrm>
            <a:off x="518984" y="0"/>
            <a:ext cx="11673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80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Fatiha Anouar</dc:creator>
  <cp:lastModifiedBy>Fatiha Anouar</cp:lastModifiedBy>
  <cp:revision>2</cp:revision>
  <dcterms:created xsi:type="dcterms:W3CDTF">2026-01-20T01:46:25Z</dcterms:created>
  <dcterms:modified xsi:type="dcterms:W3CDTF">2026-01-20T02:23:43Z</dcterms:modified>
</cp:coreProperties>
</file>